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410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 a </a:t>
            </a:r>
            <a:r>
              <a:rPr lang="fr-FR" sz="2800" dirty="0" err="1" smtClean="0">
                <a:latin typeface="Kristen ITC" pitchFamily="66" charset="0"/>
              </a:rPr>
              <a:t>person</a:t>
            </a:r>
            <a:r>
              <a:rPr lang="fr-FR" sz="2800" dirty="0" smtClean="0">
                <a:latin typeface="Kristen ITC" pitchFamily="66" charset="0"/>
              </a:rPr>
              <a:t>, place, or </a:t>
            </a:r>
            <a:r>
              <a:rPr lang="fr-FR" sz="2800" dirty="0" err="1" smtClean="0">
                <a:latin typeface="Kristen ITC" pitchFamily="66" charset="0"/>
              </a:rPr>
              <a:t>thing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854" y="3962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and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works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impressionist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painters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854" y="26670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the </a:t>
            </a:r>
            <a:r>
              <a:rPr lang="fr-FR" sz="2800" dirty="0" err="1" smtClean="0">
                <a:latin typeface="Kristen ITC" pitchFamily="66" charset="0"/>
              </a:rPr>
              <a:t>differences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savoir and connaitre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42</cp:revision>
  <dcterms:created xsi:type="dcterms:W3CDTF">2011-09-14T23:22:57Z</dcterms:created>
  <dcterms:modified xsi:type="dcterms:W3CDTF">2012-01-06T12:17:38Z</dcterms:modified>
</cp:coreProperties>
</file>